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direct examine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Rules and Technique</a:t>
            </a:r>
            <a:endParaRPr lang="en-US" dirty="0"/>
          </a:p>
        </p:txBody>
      </p:sp>
      <p:pic>
        <p:nvPicPr>
          <p:cNvPr id="1026" name="Picture 2" descr="Image result for direct exa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701"/>
            <a:ext cx="45434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4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#9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77500" lnSpcReduction="2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real world, there are no time limits, but for this assignment, you cannot have a direct examination less than 2 and a ½ minutes or more than  3 and ½ minutes.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So, GET TO THE STORY as quick as you can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(Relevance)- Part of the rule is based on wasting the courts time, so focus on things connected to the case</a:t>
            </a:r>
          </a:p>
        </p:txBody>
      </p:sp>
    </p:spTree>
    <p:extLst>
      <p:ext uri="{BB962C8B-B14F-4D97-AF65-F5344CB8AC3E}">
        <p14:creationId xmlns:p14="http://schemas.microsoft.com/office/powerpoint/2010/main" val="88377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#10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62500" lnSpcReduction="2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team will decide who will play the role of the attorney and which the witness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are done, “I” will cross examine the witness to introduce you to cross examination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ASK how many questions you need to ask, focus on the timing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Witnesses need to know their statements and each answer</a:t>
            </a:r>
          </a:p>
        </p:txBody>
      </p:sp>
    </p:spTree>
    <p:extLst>
      <p:ext uri="{BB962C8B-B14F-4D97-AF65-F5344CB8AC3E}">
        <p14:creationId xmlns:p14="http://schemas.microsoft.com/office/powerpoint/2010/main" val="260550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QUESTIONS??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have approximately 6 classes to prepare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will be like first ones (Bullpen)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93377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#1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(Attorney) “For the record, please state your name and where you live”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that you are verifying we have the correct witness testifying</a:t>
            </a: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3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#2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77500" lnSpcReduction="2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through some background questions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Ex) Tell me about yourself, what do you do, do you know _____ (Plaintiff/Defendant), how do you know _______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get them “Connected” to the case in a </a:t>
            </a:r>
            <a:r>
              <a:rPr lang="en-US" sz="44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way</a:t>
            </a:r>
          </a:p>
        </p:txBody>
      </p:sp>
    </p:spTree>
    <p:extLst>
      <p:ext uri="{BB962C8B-B14F-4D97-AF65-F5344CB8AC3E}">
        <p14:creationId xmlns:p14="http://schemas.microsoft.com/office/powerpoint/2010/main" val="210103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#3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“After” going through the background, get the person connected to the case in question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were they a part of the case and how</a:t>
            </a:r>
          </a:p>
        </p:txBody>
      </p:sp>
    </p:spTree>
    <p:extLst>
      <p:ext uri="{BB962C8B-B14F-4D97-AF65-F5344CB8AC3E}">
        <p14:creationId xmlns:p14="http://schemas.microsoft.com/office/powerpoint/2010/main" val="91909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#4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92500" lnSpcReduction="2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what the witness saw (Witnesses can testify to anything they saw connected to the case and some of what they heard)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its not connected to the case, its “Irrelevant”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you CANNOT repeat a question</a:t>
            </a:r>
          </a:p>
        </p:txBody>
      </p:sp>
    </p:spTree>
    <p:extLst>
      <p:ext uri="{BB962C8B-B14F-4D97-AF65-F5344CB8AC3E}">
        <p14:creationId xmlns:p14="http://schemas.microsoft.com/office/powerpoint/2010/main" val="329474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#5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(Or strongly limit) pronouns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He, she, it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people by their names, titles, etc…</a:t>
            </a:r>
          </a:p>
        </p:txBody>
      </p:sp>
    </p:spTree>
    <p:extLst>
      <p:ext uri="{BB962C8B-B14F-4D97-AF65-F5344CB8AC3E}">
        <p14:creationId xmlns:p14="http://schemas.microsoft.com/office/powerpoint/2010/main" val="236496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#6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85000" lnSpcReduction="2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respectful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people Mr./</a:t>
            </a:r>
            <a:r>
              <a:rPr lang="en-US" sz="4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not by their first name if possible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Plaintiff, call the defendant “That defendant”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Defense, call the defendant “</a:t>
            </a:r>
            <a:r>
              <a:rPr lang="en-US" sz="4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7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5" y="173182"/>
            <a:ext cx="10396882" cy="1151965"/>
          </a:xfrm>
        </p:spPr>
        <p:txBody>
          <a:bodyPr>
            <a:noAutofit/>
          </a:bodyPr>
          <a:lstStyle/>
          <a:p>
            <a:r>
              <a:rPr lang="en-US" sz="8500" dirty="0" smtClean="0"/>
              <a:t>Rule #7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765" y="1191491"/>
            <a:ext cx="11423071" cy="4183095"/>
          </a:xfrm>
        </p:spPr>
        <p:txBody>
          <a:bodyPr>
            <a:normAutofit fontScale="77500" lnSpcReduction="2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questions must NOT be leading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every questions with Who, What, Where, When, Why, How or explain/describe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BUT, you can put the witnesses last answer into a follow-up question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Ex) “You just said the bank robber pulled out driving a Ford Bronco, why do you believe this?”</a:t>
            </a:r>
          </a:p>
        </p:txBody>
      </p:sp>
    </p:spTree>
    <p:extLst>
      <p:ext uri="{BB962C8B-B14F-4D97-AF65-F5344CB8AC3E}">
        <p14:creationId xmlns:p14="http://schemas.microsoft.com/office/powerpoint/2010/main" val="356315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500" dirty="0" smtClean="0"/>
              <a:t>Rule #8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85000" lnSpcReduction="10000"/>
          </a:bodyPr>
          <a:lstStyle/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A STORY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be descriptive as you can by telling the story in a chronological order, of the events as they took place</a:t>
            </a:r>
          </a:p>
          <a:p>
            <a:r>
              <a:rPr lang="en-US" sz="4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always in order within the witness statement</a:t>
            </a:r>
          </a:p>
        </p:txBody>
      </p:sp>
    </p:spTree>
    <p:extLst>
      <p:ext uri="{BB962C8B-B14F-4D97-AF65-F5344CB8AC3E}">
        <p14:creationId xmlns:p14="http://schemas.microsoft.com/office/powerpoint/2010/main" val="714072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17</TotalTime>
  <Words>483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Impact</vt:lpstr>
      <vt:lpstr>Times New Roman</vt:lpstr>
      <vt:lpstr>Main Event</vt:lpstr>
      <vt:lpstr>How to direct examine</vt:lpstr>
      <vt:lpstr>Rule #1</vt:lpstr>
      <vt:lpstr>Rule #2</vt:lpstr>
      <vt:lpstr>Rule #3</vt:lpstr>
      <vt:lpstr>Rule #4</vt:lpstr>
      <vt:lpstr>Rule #5</vt:lpstr>
      <vt:lpstr>Rule #6</vt:lpstr>
      <vt:lpstr>Rule #7</vt:lpstr>
      <vt:lpstr>Rule #8</vt:lpstr>
      <vt:lpstr>Rule #9</vt:lpstr>
      <vt:lpstr>Rule #10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direct examine</dc:title>
  <dc:creator>Gordon, Joseph</dc:creator>
  <cp:lastModifiedBy>Gordon, Joseph</cp:lastModifiedBy>
  <cp:revision>11</cp:revision>
  <dcterms:created xsi:type="dcterms:W3CDTF">2018-09-25T12:42:45Z</dcterms:created>
  <dcterms:modified xsi:type="dcterms:W3CDTF">2018-09-25T13:00:33Z</dcterms:modified>
</cp:coreProperties>
</file>